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3B1F3F-DA7A-4763-A9CF-C9DD26B03528}" type="datetimeFigureOut">
              <a:rPr lang="en-US" smtClean="0"/>
              <a:t>18-Dec-20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AE9AD-2916-425E-B6A5-987A77C74DBF}" type="slidenum">
              <a:rPr lang="en-US" smtClean="0"/>
              <a:t>‹#›</a:t>
            </a:fld>
            <a:endParaRPr lang="en-US"/>
          </a:p>
        </p:txBody>
      </p:sp>
    </p:spTree>
    <p:extLst>
      <p:ext uri="{BB962C8B-B14F-4D97-AF65-F5344CB8AC3E}">
        <p14:creationId xmlns:p14="http://schemas.microsoft.com/office/powerpoint/2010/main" val="3061276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CAE9AD-2916-425E-B6A5-987A77C74DBF}" type="slidenum">
              <a:rPr lang="en-US" smtClean="0"/>
              <a:t>7</a:t>
            </a:fld>
            <a:endParaRPr lang="en-US"/>
          </a:p>
        </p:txBody>
      </p:sp>
    </p:spTree>
    <p:extLst>
      <p:ext uri="{BB962C8B-B14F-4D97-AF65-F5344CB8AC3E}">
        <p14:creationId xmlns:p14="http://schemas.microsoft.com/office/powerpoint/2010/main" val="1275208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EFED37F6-096B-47BE-A247-4B32B3D0710F}" type="datetimeFigureOut">
              <a:rPr lang="en-US" smtClean="0"/>
              <a:t>18-Dec-20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5EC5-CBFE-42BE-9F14-79EAA8B70300}"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ED37F6-096B-47BE-A247-4B32B3D0710F}" type="datetimeFigureOut">
              <a:rPr lang="en-US" smtClean="0"/>
              <a:t>18-Dec-20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5EC5-CBFE-42BE-9F14-79EAA8B7030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ED37F6-096B-47BE-A247-4B32B3D0710F}" type="datetimeFigureOut">
              <a:rPr lang="en-US" smtClean="0"/>
              <a:t>18-Dec-20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5EC5-CBFE-42BE-9F14-79EAA8B7030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EFED37F6-096B-47BE-A247-4B32B3D0710F}" type="datetimeFigureOut">
              <a:rPr lang="en-US" smtClean="0"/>
              <a:t>18-Dec-20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5EC5-CBFE-42BE-9F14-79EAA8B70300}"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ED37F6-096B-47BE-A247-4B32B3D0710F}" type="datetimeFigureOut">
              <a:rPr lang="en-US" smtClean="0"/>
              <a:t>18-Dec-20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5EC5-CBFE-42BE-9F14-79EAA8B7030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EFED37F6-096B-47BE-A247-4B32B3D0710F}" type="datetimeFigureOut">
              <a:rPr lang="en-US" smtClean="0"/>
              <a:t>18-Dec-20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E5EC5-CBFE-42BE-9F14-79EAA8B7030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FED37F6-096B-47BE-A247-4B32B3D0710F}" type="datetimeFigureOut">
              <a:rPr lang="en-US" smtClean="0"/>
              <a:t>18-Dec-20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5E5EC5-CBFE-42BE-9F14-79EAA8B7030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ED37F6-096B-47BE-A247-4B32B3D0710F}" type="datetimeFigureOut">
              <a:rPr lang="en-US" smtClean="0"/>
              <a:t>18-Dec-20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5E5EC5-CBFE-42BE-9F14-79EAA8B7030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D37F6-096B-47BE-A247-4B32B3D0710F}" type="datetimeFigureOut">
              <a:rPr lang="en-US" smtClean="0"/>
              <a:t>18-Dec-20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5E5EC5-CBFE-42BE-9F14-79EAA8B7030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ED37F6-096B-47BE-A247-4B32B3D0710F}" type="datetimeFigureOut">
              <a:rPr lang="en-US" smtClean="0"/>
              <a:t>18-Dec-20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E5EC5-CBFE-42BE-9F14-79EAA8B7030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ED37F6-096B-47BE-A247-4B32B3D0710F}" type="datetimeFigureOut">
              <a:rPr lang="en-US" smtClean="0"/>
              <a:t>18-Dec-20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E5EC5-CBFE-42BE-9F14-79EAA8B7030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EFED37F6-096B-47BE-A247-4B32B3D0710F}" type="datetimeFigureOut">
              <a:rPr lang="en-US" smtClean="0"/>
              <a:t>18-Dec-20</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755E5EC5-CBFE-42BE-9F14-79EAA8B70300}"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3962400"/>
            <a:ext cx="4724400" cy="1295400"/>
          </a:xfrm>
        </p:spPr>
        <p:txBody>
          <a:bodyPr>
            <a:normAutofit/>
          </a:bodyPr>
          <a:lstStyle/>
          <a:p>
            <a:r>
              <a:rPr lang="en-US" dirty="0" smtClean="0">
                <a:solidFill>
                  <a:schemeClr val="tx1"/>
                </a:solidFill>
              </a:rPr>
              <a:t>HARMANJIT SINGH &amp; VINAY SACHDEVA</a:t>
            </a:r>
            <a:endParaRPr lang="en-US" dirty="0">
              <a:solidFill>
                <a:schemeClr val="tx1"/>
              </a:solidFill>
            </a:endParaRPr>
          </a:p>
          <a:p>
            <a:pPr algn="l"/>
            <a:r>
              <a:rPr lang="en-US" dirty="0" smtClean="0">
                <a:solidFill>
                  <a:schemeClr val="tx1"/>
                </a:solidFill>
              </a:rPr>
              <a:t>               (1710991290)              (1710991892)     </a:t>
            </a:r>
          </a:p>
        </p:txBody>
      </p:sp>
      <p:sp>
        <p:nvSpPr>
          <p:cNvPr id="2" name="Title 1"/>
          <p:cNvSpPr>
            <a:spLocks noGrp="1"/>
          </p:cNvSpPr>
          <p:nvPr>
            <p:ph type="ctrTitle"/>
          </p:nvPr>
        </p:nvSpPr>
        <p:spPr>
          <a:xfrm>
            <a:off x="457200" y="838201"/>
            <a:ext cx="5105400" cy="1523999"/>
          </a:xfrm>
        </p:spPr>
        <p:txBody>
          <a:bodyPr/>
          <a:lstStyle/>
          <a:p>
            <a:r>
              <a:rPr lang="en-US" sz="3600" dirty="0" smtClean="0"/>
              <a:t>FOOD RECIPE SEARCH ENGINE</a:t>
            </a:r>
            <a:endParaRPr 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422" y="4267200"/>
            <a:ext cx="1983427" cy="198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9863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90813"/>
            <a:ext cx="7772400"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90813"/>
            <a:ext cx="7772400"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260600"/>
            <a:ext cx="2743199" cy="233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333533"/>
            <a:ext cx="7772400" cy="233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609600"/>
            <a:ext cx="7557654" cy="5410199"/>
          </a:xfrm>
          <a:prstGeom prst="rect">
            <a:avLst/>
          </a:prstGeom>
        </p:spPr>
      </p:pic>
    </p:spTree>
    <p:extLst>
      <p:ext uri="{BB962C8B-B14F-4D97-AF65-F5344CB8AC3E}">
        <p14:creationId xmlns:p14="http://schemas.microsoft.com/office/powerpoint/2010/main" val="625468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1"/>
            <a:ext cx="8686800" cy="34289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114800"/>
            <a:ext cx="8686800" cy="2584730"/>
          </a:xfrm>
          <a:prstGeom prst="rect">
            <a:avLst/>
          </a:prstGeom>
        </p:spPr>
      </p:pic>
    </p:spTree>
    <p:extLst>
      <p:ext uri="{BB962C8B-B14F-4D97-AF65-F5344CB8AC3E}">
        <p14:creationId xmlns:p14="http://schemas.microsoft.com/office/powerpoint/2010/main" val="442064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609600"/>
            <a:ext cx="8610600" cy="5334000"/>
          </a:xfrm>
          <a:prstGeom prst="rect">
            <a:avLst/>
          </a:prstGeom>
        </p:spPr>
      </p:pic>
    </p:spTree>
    <p:extLst>
      <p:ext uri="{BB962C8B-B14F-4D97-AF65-F5344CB8AC3E}">
        <p14:creationId xmlns:p14="http://schemas.microsoft.com/office/powerpoint/2010/main" val="40275484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0"/>
            <a:ext cx="8686800" cy="29717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276600"/>
            <a:ext cx="8839200" cy="3581400"/>
          </a:xfrm>
          <a:prstGeom prst="rect">
            <a:avLst/>
          </a:prstGeom>
        </p:spPr>
      </p:pic>
    </p:spTree>
    <p:extLst>
      <p:ext uri="{BB962C8B-B14F-4D97-AF65-F5344CB8AC3E}">
        <p14:creationId xmlns:p14="http://schemas.microsoft.com/office/powerpoint/2010/main" val="876939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0339"/>
            <a:ext cx="9144000" cy="4417322"/>
          </a:xfrm>
          <a:prstGeom prst="rect">
            <a:avLst/>
          </a:prstGeom>
        </p:spPr>
      </p:pic>
    </p:spTree>
    <p:extLst>
      <p:ext uri="{BB962C8B-B14F-4D97-AF65-F5344CB8AC3E}">
        <p14:creationId xmlns:p14="http://schemas.microsoft.com/office/powerpoint/2010/main" val="9279677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71600"/>
            <a:ext cx="6934200" cy="3632200"/>
          </a:xfrm>
          <a:prstGeom prst="rect">
            <a:avLst/>
          </a:prstGeom>
        </p:spPr>
      </p:pic>
    </p:spTree>
    <p:extLst>
      <p:ext uri="{BB962C8B-B14F-4D97-AF65-F5344CB8AC3E}">
        <p14:creationId xmlns:p14="http://schemas.microsoft.com/office/powerpoint/2010/main" val="945219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85800" y="1981200"/>
            <a:ext cx="7467600" cy="4191000"/>
          </a:xfrm>
        </p:spPr>
        <p:txBody>
          <a:bodyPr>
            <a:normAutofit/>
          </a:bodyPr>
          <a:lstStyle/>
          <a:p>
            <a:pPr algn="l"/>
            <a:r>
              <a:rPr lang="en-US" sz="1800" dirty="0">
                <a:solidFill>
                  <a:schemeClr val="tx1"/>
                </a:solidFill>
              </a:rPr>
              <a:t>We all have those times when we don’t know what we could make for ourselves to eat from what we have available with us. Even if we do we , may not know about a new recipe that can be made from the same ingredients or an old recipe that can be made in a different way. Today there are innumerable applications that provide consumers with recipes ranging from quick to healthy and from beginner to </a:t>
            </a:r>
            <a:r>
              <a:rPr lang="en-US" sz="1800" dirty="0" smtClean="0">
                <a:solidFill>
                  <a:schemeClr val="tx1"/>
                </a:solidFill>
              </a:rPr>
              <a:t>expert, all </a:t>
            </a:r>
            <a:r>
              <a:rPr lang="en-US" sz="1800" dirty="0">
                <a:solidFill>
                  <a:schemeClr val="tx1"/>
                </a:solidFill>
              </a:rPr>
              <a:t>intending to save time. But, none of these applications take into account whether he recipes ingredients are available with the consumer at the point of time or not. They fail to provide recipes containing only the ingredients that are available, thus proving to be inefficient and wasting time rather than saving it. These contemporary applications also do not evaluate and learn from the user’s choices thus further increasing the user’s task of repeating already fed information again. We plan on using a content-based recommendation system that will learn from user’s inputs and provide the user with refined recommended recipes which suit the user’s needs. </a:t>
            </a:r>
          </a:p>
        </p:txBody>
      </p:sp>
      <p:sp>
        <p:nvSpPr>
          <p:cNvPr id="3" name="Title 2"/>
          <p:cNvSpPr>
            <a:spLocks noGrp="1"/>
          </p:cNvSpPr>
          <p:nvPr>
            <p:ph type="ctrTitle"/>
          </p:nvPr>
        </p:nvSpPr>
        <p:spPr>
          <a:xfrm>
            <a:off x="685800" y="914401"/>
            <a:ext cx="7772400" cy="609599"/>
          </a:xfrm>
        </p:spPr>
        <p:txBody>
          <a:bodyPr/>
          <a:lstStyle/>
          <a:p>
            <a:r>
              <a:rPr lang="en-US" dirty="0" smtClean="0"/>
              <a:t>PROBLEM STATEMENT</a:t>
            </a:r>
            <a:endParaRPr lang="en-US" dirty="0"/>
          </a:p>
        </p:txBody>
      </p:sp>
    </p:spTree>
    <p:extLst>
      <p:ext uri="{BB962C8B-B14F-4D97-AF65-F5344CB8AC3E}">
        <p14:creationId xmlns:p14="http://schemas.microsoft.com/office/powerpoint/2010/main" val="1238094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219200" y="3886200"/>
            <a:ext cx="6858000" cy="2209800"/>
          </a:xfrm>
        </p:spPr>
        <p:txBody>
          <a:bodyPr/>
          <a:lstStyle/>
          <a:p>
            <a:pPr algn="l"/>
            <a:r>
              <a:rPr lang="en-US" dirty="0" smtClean="0">
                <a:solidFill>
                  <a:schemeClr val="tx1"/>
                </a:solidFill>
              </a:rPr>
              <a:t>THE PROJECT COMES WEB DEVELOPMENT STRATEGIES(PROVIDE RECIPES TO THE CONSUMERS BASED ON THE INGREDIENTS AVAILABLE TO THEM)</a:t>
            </a:r>
            <a:endParaRPr lang="en-US" dirty="0">
              <a:solidFill>
                <a:schemeClr val="tx1"/>
              </a:solidFill>
            </a:endParaRPr>
          </a:p>
        </p:txBody>
      </p:sp>
      <p:sp>
        <p:nvSpPr>
          <p:cNvPr id="3" name="Title 2"/>
          <p:cNvSpPr>
            <a:spLocks noGrp="1"/>
          </p:cNvSpPr>
          <p:nvPr>
            <p:ph type="ctrTitle"/>
          </p:nvPr>
        </p:nvSpPr>
        <p:spPr>
          <a:xfrm>
            <a:off x="685800" y="1752601"/>
            <a:ext cx="7772400" cy="685799"/>
          </a:xfrm>
        </p:spPr>
        <p:txBody>
          <a:bodyPr/>
          <a:lstStyle/>
          <a:p>
            <a:r>
              <a:rPr lang="en-US" dirty="0" smtClean="0"/>
              <a:t>PROJECT CATEGORY</a:t>
            </a:r>
            <a:endParaRPr lang="en-US" dirty="0"/>
          </a:p>
        </p:txBody>
      </p:sp>
    </p:spTree>
    <p:extLst>
      <p:ext uri="{BB962C8B-B14F-4D97-AF65-F5344CB8AC3E}">
        <p14:creationId xmlns:p14="http://schemas.microsoft.com/office/powerpoint/2010/main" val="14684010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3200" dirty="0" smtClean="0"/>
              <a:t>Solution proposed</a:t>
            </a:r>
            <a:endParaRPr lang="en-US" dirty="0"/>
          </a:p>
        </p:txBody>
      </p:sp>
      <p:sp>
        <p:nvSpPr>
          <p:cNvPr id="3" name="Content Placeholder 2"/>
          <p:cNvSpPr>
            <a:spLocks noGrp="1"/>
          </p:cNvSpPr>
          <p:nvPr>
            <p:ph sz="quarter" idx="13"/>
          </p:nvPr>
        </p:nvSpPr>
        <p:spPr>
          <a:xfrm>
            <a:off x="609600" y="1600200"/>
            <a:ext cx="8077200" cy="4572000"/>
          </a:xfrm>
        </p:spPr>
        <p:txBody>
          <a:bodyPr>
            <a:normAutofit/>
          </a:bodyPr>
          <a:lstStyle/>
          <a:p>
            <a:r>
              <a:rPr lang="en-US" dirty="0" smtClean="0"/>
              <a:t>“Food Recipe Engine Application”  is </a:t>
            </a:r>
            <a:r>
              <a:rPr lang="en-US" dirty="0"/>
              <a:t>our initiative </a:t>
            </a:r>
            <a:r>
              <a:rPr lang="en-US" dirty="0" smtClean="0"/>
              <a:t>to </a:t>
            </a:r>
            <a:r>
              <a:rPr lang="en-US" dirty="0"/>
              <a:t>provide recipes to the consumers based on the ingredients already available with them, unlike other recipe providing applications where the ingredients available with the consumer is not taken into consideration. </a:t>
            </a:r>
            <a:r>
              <a:rPr lang="en-US" dirty="0" smtClean="0"/>
              <a:t>Here the basic approach is to provide a platform for complete information , help , instructions and provide the facilities according to the user needs required by the user.</a:t>
            </a:r>
          </a:p>
          <a:p>
            <a:r>
              <a:rPr lang="en-US" dirty="0"/>
              <a:t>The application has three major functionalities in this application. They are browsing recipes based on search term or alphabetically. Search a cocktail based on search term or  alphabetically and searching a beer based on search term or  alphabetically. This also shows a random meal, cocktail and beer on there respective pages. My project aims to combine the features like search based on ingredients, suggestions for similar recipes, and images for the ingredients under one search engine and provide an intuitive interface for the same. The goal of this project is to suggest recipes to the user. For this, a database of recipes needs to be maintained. A web search engine can be used to retrieve the required information from the web. The study of a search engine would be helpful in understanding how it works and how the data can be retrieved and maintained in the database.   </a:t>
            </a:r>
          </a:p>
        </p:txBody>
      </p:sp>
    </p:spTree>
    <p:extLst>
      <p:ext uri="{BB962C8B-B14F-4D97-AF65-F5344CB8AC3E}">
        <p14:creationId xmlns:p14="http://schemas.microsoft.com/office/powerpoint/2010/main" val="13954185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2133600"/>
            <a:ext cx="8610600" cy="4495800"/>
          </a:xfrm>
        </p:spPr>
        <p:txBody>
          <a:bodyPr>
            <a:normAutofit/>
          </a:bodyPr>
          <a:lstStyle/>
          <a:p>
            <a:pPr marL="285750" indent="-285750" algn="l">
              <a:buFont typeface="Wingdings" pitchFamily="2" charset="2"/>
              <a:buChar char="Ø"/>
            </a:pPr>
            <a:r>
              <a:rPr lang="en-US" dirty="0" smtClean="0">
                <a:solidFill>
                  <a:schemeClr val="tx1"/>
                </a:solidFill>
              </a:rPr>
              <a:t>The User Friendly Application.</a:t>
            </a:r>
          </a:p>
          <a:p>
            <a:pPr marL="285750" indent="-285750" algn="l">
              <a:buFont typeface="Wingdings" pitchFamily="2" charset="2"/>
              <a:buChar char="Ø"/>
            </a:pPr>
            <a:r>
              <a:rPr lang="en-US" dirty="0" smtClean="0">
                <a:solidFill>
                  <a:schemeClr val="tx1"/>
                </a:solidFill>
              </a:rPr>
              <a:t>Complete information like recipe types, instructions and query regarding page is available.</a:t>
            </a:r>
          </a:p>
          <a:p>
            <a:pPr marL="285750" indent="-285750" algn="l">
              <a:buFont typeface="Wingdings" pitchFamily="2" charset="2"/>
              <a:buChar char="Ø"/>
            </a:pPr>
            <a:r>
              <a:rPr lang="en-US" dirty="0" smtClean="0">
                <a:solidFill>
                  <a:schemeClr val="tx1"/>
                </a:solidFill>
              </a:rPr>
              <a:t>You can search any particular recipes and specific recipe’s type instructions for the meals, etc.</a:t>
            </a:r>
          </a:p>
          <a:p>
            <a:pPr marL="285750" indent="-285750" algn="l">
              <a:buFont typeface="Wingdings" pitchFamily="2" charset="2"/>
              <a:buChar char="Ø"/>
            </a:pPr>
            <a:r>
              <a:rPr lang="en-US" dirty="0">
                <a:solidFill>
                  <a:schemeClr val="tx1"/>
                </a:solidFill>
              </a:rPr>
              <a:t>To guide the user to the recipe based on the user’s choices and needs. </a:t>
            </a:r>
            <a:endParaRPr lang="en-US" dirty="0" smtClean="0">
              <a:solidFill>
                <a:schemeClr val="tx1"/>
              </a:solidFill>
            </a:endParaRPr>
          </a:p>
          <a:p>
            <a:pPr marL="285750" indent="-285750" algn="l">
              <a:buFont typeface="Wingdings" pitchFamily="2" charset="2"/>
              <a:buChar char="Ø"/>
            </a:pPr>
            <a:r>
              <a:rPr lang="en-US" dirty="0">
                <a:solidFill>
                  <a:schemeClr val="tx1"/>
                </a:solidFill>
              </a:rPr>
              <a:t>To help save the user money and time by tediously referencing cook books and buying ingredients he/she does not </a:t>
            </a:r>
            <a:r>
              <a:rPr lang="en-US" dirty="0" smtClean="0">
                <a:solidFill>
                  <a:schemeClr val="tx1"/>
                </a:solidFill>
              </a:rPr>
              <a:t>need.</a:t>
            </a:r>
          </a:p>
          <a:p>
            <a:pPr marL="285750" indent="-285750" algn="l">
              <a:buFont typeface="Wingdings" pitchFamily="2" charset="2"/>
              <a:buChar char="Ø"/>
            </a:pPr>
            <a:r>
              <a:rPr lang="en-US" dirty="0">
                <a:solidFill>
                  <a:schemeClr val="tx1"/>
                </a:solidFill>
              </a:rPr>
              <a:t>Developed planning skills that plans a menu and grocery list which helps in explaining smart food choices with different mindsets</a:t>
            </a:r>
            <a:r>
              <a:rPr lang="en-US" dirty="0" smtClean="0">
                <a:solidFill>
                  <a:schemeClr val="tx1"/>
                </a:solidFill>
              </a:rPr>
              <a:t>.</a:t>
            </a:r>
          </a:p>
          <a:p>
            <a:pPr marL="285750" indent="-285750" algn="l">
              <a:buFont typeface="Wingdings" pitchFamily="2" charset="2"/>
              <a:buChar char="Ø"/>
            </a:pPr>
            <a:r>
              <a:rPr lang="en-US" dirty="0">
                <a:solidFill>
                  <a:schemeClr val="tx1"/>
                </a:solidFill>
              </a:rPr>
              <a:t>A better understanding of the recipes going on currently and the target of the project to learn practical experience and understanding </a:t>
            </a:r>
            <a:r>
              <a:rPr lang="en-US" dirty="0" smtClean="0">
                <a:solidFill>
                  <a:schemeClr val="tx1"/>
                </a:solidFill>
              </a:rPr>
              <a:t>knowledge</a:t>
            </a:r>
          </a:p>
          <a:p>
            <a:pPr algn="l"/>
            <a:endParaRPr lang="en-US" dirty="0" smtClean="0">
              <a:solidFill>
                <a:schemeClr val="tx1"/>
              </a:solidFill>
            </a:endParaRPr>
          </a:p>
          <a:p>
            <a:pPr marL="285750" indent="-285750" algn="l">
              <a:buFont typeface="Wingdings" pitchFamily="2" charset="2"/>
              <a:buChar char="Ø"/>
            </a:pPr>
            <a:endParaRPr lang="en-US" dirty="0" smtClean="0">
              <a:solidFill>
                <a:schemeClr val="tx1"/>
              </a:solidFill>
            </a:endParaRPr>
          </a:p>
        </p:txBody>
      </p:sp>
      <p:sp>
        <p:nvSpPr>
          <p:cNvPr id="3" name="Title 2"/>
          <p:cNvSpPr>
            <a:spLocks noGrp="1"/>
          </p:cNvSpPr>
          <p:nvPr>
            <p:ph type="ctrTitle"/>
          </p:nvPr>
        </p:nvSpPr>
        <p:spPr>
          <a:xfrm>
            <a:off x="685800" y="685800"/>
            <a:ext cx="7772400" cy="1066800"/>
          </a:xfrm>
        </p:spPr>
        <p:txBody>
          <a:bodyPr/>
          <a:lstStyle/>
          <a:p>
            <a:r>
              <a:rPr lang="en-US" dirty="0" smtClean="0"/>
              <a:t>Advantages &amp; features of food recipe search engine application</a:t>
            </a:r>
            <a:endParaRPr lang="en-US" dirty="0"/>
          </a:p>
        </p:txBody>
      </p:sp>
    </p:spTree>
    <p:extLst>
      <p:ext uri="{BB962C8B-B14F-4D97-AF65-F5344CB8AC3E}">
        <p14:creationId xmlns:p14="http://schemas.microsoft.com/office/powerpoint/2010/main" val="2483513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838200" y="2209800"/>
            <a:ext cx="7467600" cy="3810000"/>
          </a:xfrm>
        </p:spPr>
        <p:txBody>
          <a:bodyPr/>
          <a:lstStyle/>
          <a:p>
            <a:pPr marL="285750" indent="-285750" algn="l">
              <a:buFont typeface="Wingdings" pitchFamily="2" charset="2"/>
              <a:buChar char="Ø"/>
            </a:pPr>
            <a:r>
              <a:rPr lang="en-US" dirty="0" smtClean="0">
                <a:solidFill>
                  <a:schemeClr val="tx1"/>
                </a:solidFill>
              </a:rPr>
              <a:t>HTML</a:t>
            </a:r>
          </a:p>
          <a:p>
            <a:pPr marL="285750" indent="-285750" algn="l">
              <a:buFont typeface="Wingdings" pitchFamily="2" charset="2"/>
              <a:buChar char="Ø"/>
            </a:pPr>
            <a:r>
              <a:rPr lang="en-US" dirty="0" smtClean="0">
                <a:solidFill>
                  <a:schemeClr val="tx1"/>
                </a:solidFill>
              </a:rPr>
              <a:t>CSS</a:t>
            </a:r>
          </a:p>
          <a:p>
            <a:pPr marL="285750" indent="-285750" algn="l">
              <a:buFont typeface="Wingdings" pitchFamily="2" charset="2"/>
              <a:buChar char="Ø"/>
            </a:pPr>
            <a:r>
              <a:rPr lang="en-US" dirty="0" smtClean="0">
                <a:solidFill>
                  <a:schemeClr val="tx1"/>
                </a:solidFill>
              </a:rPr>
              <a:t>JAVASCRIPT</a:t>
            </a:r>
          </a:p>
          <a:p>
            <a:pPr marL="285750" indent="-285750" algn="l">
              <a:buFont typeface="Wingdings" pitchFamily="2" charset="2"/>
              <a:buChar char="Ø"/>
            </a:pPr>
            <a:r>
              <a:rPr lang="en-US" dirty="0" smtClean="0">
                <a:solidFill>
                  <a:schemeClr val="tx1"/>
                </a:solidFill>
              </a:rPr>
              <a:t>BOOTSTRAP</a:t>
            </a:r>
          </a:p>
          <a:p>
            <a:pPr marL="285750" indent="-285750" algn="l">
              <a:buFont typeface="Wingdings" pitchFamily="2" charset="2"/>
              <a:buChar char="Ø"/>
            </a:pPr>
            <a:r>
              <a:rPr lang="en-US" dirty="0" smtClean="0">
                <a:solidFill>
                  <a:schemeClr val="tx1"/>
                </a:solidFill>
              </a:rPr>
              <a:t>AJAX</a:t>
            </a:r>
          </a:p>
          <a:p>
            <a:pPr marL="285750" indent="-285750" algn="l">
              <a:buFont typeface="Wingdings" pitchFamily="2" charset="2"/>
              <a:buChar char="Ø"/>
            </a:pPr>
            <a:r>
              <a:rPr lang="en-US" dirty="0" smtClean="0">
                <a:solidFill>
                  <a:schemeClr val="tx1"/>
                </a:solidFill>
              </a:rPr>
              <a:t>JQUERY</a:t>
            </a:r>
          </a:p>
          <a:p>
            <a:pPr marL="285750" indent="-285750" algn="l">
              <a:buFont typeface="Wingdings" pitchFamily="2" charset="2"/>
              <a:buChar char="Ø"/>
            </a:pPr>
            <a:r>
              <a:rPr lang="en-US" dirty="0" smtClean="0">
                <a:solidFill>
                  <a:schemeClr val="tx1"/>
                </a:solidFill>
              </a:rPr>
              <a:t>API(Application Programming Interface) Integration</a:t>
            </a:r>
          </a:p>
        </p:txBody>
      </p:sp>
      <p:sp>
        <p:nvSpPr>
          <p:cNvPr id="3" name="Title 2"/>
          <p:cNvSpPr>
            <a:spLocks noGrp="1"/>
          </p:cNvSpPr>
          <p:nvPr>
            <p:ph type="ctrTitle"/>
          </p:nvPr>
        </p:nvSpPr>
        <p:spPr>
          <a:xfrm>
            <a:off x="685800" y="533401"/>
            <a:ext cx="7772400" cy="1371600"/>
          </a:xfrm>
        </p:spPr>
        <p:txBody>
          <a:bodyPr/>
          <a:lstStyle/>
          <a:p>
            <a:r>
              <a:rPr lang="en-US" dirty="0" smtClean="0"/>
              <a:t>Technologies used</a:t>
            </a:r>
            <a:endParaRPr lang="en-US" dirty="0"/>
          </a:p>
        </p:txBody>
      </p:sp>
    </p:spTree>
    <p:extLst>
      <p:ext uri="{BB962C8B-B14F-4D97-AF65-F5344CB8AC3E}">
        <p14:creationId xmlns:p14="http://schemas.microsoft.com/office/powerpoint/2010/main" val="2427006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533401"/>
            <a:ext cx="7315200" cy="685800"/>
          </a:xfrm>
        </p:spPr>
        <p:txBody>
          <a:bodyPr/>
          <a:lstStyle/>
          <a:p>
            <a:r>
              <a:rPr lang="en-US" dirty="0" smtClean="0"/>
              <a:t>Project demonstration </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1447800"/>
            <a:ext cx="7645177" cy="31242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4800600"/>
            <a:ext cx="5724525"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4320">
            <a:off x="2286000" y="3244334"/>
            <a:ext cx="4572000" cy="369332"/>
          </a:xfrm>
          <a:prstGeom prst="rect">
            <a:avLst/>
          </a:prstGeom>
        </p:spPr>
        <p:txBody>
          <a:bodyPr>
            <a:spAutoFit/>
          </a:bodyPr>
          <a:lstStyle/>
          <a:p>
            <a:r>
              <a:rPr lang="en-IN" dirty="0" smtClean="0">
                <a:effectLst/>
                <a:latin typeface="Arial"/>
                <a:ea typeface="Calibri"/>
                <a:cs typeface="Arial"/>
              </a:rPr>
              <a:t>.</a:t>
            </a:r>
            <a:endParaRPr lang="en-US" sz="1100" dirty="0">
              <a:effectLst/>
              <a:latin typeface="Calibri"/>
              <a:ea typeface="Calibri"/>
              <a:cs typeface="Arial"/>
            </a:endParaRPr>
          </a:p>
        </p:txBody>
      </p:sp>
      <p:sp>
        <p:nvSpPr>
          <p:cNvPr id="6" name="TextBox 5"/>
          <p:cNvSpPr txBox="1"/>
          <p:nvPr/>
        </p:nvSpPr>
        <p:spPr>
          <a:xfrm>
            <a:off x="381000" y="5562600"/>
            <a:ext cx="8686800" cy="707886"/>
          </a:xfrm>
          <a:prstGeom prst="rect">
            <a:avLst/>
          </a:prstGeom>
          <a:noFill/>
        </p:spPr>
        <p:txBody>
          <a:bodyPr wrap="square" rtlCol="0">
            <a:spAutoFit/>
          </a:bodyPr>
          <a:lstStyle/>
          <a:p>
            <a:pPr marL="342900" indent="-342900">
              <a:buFont typeface="Wingdings" pitchFamily="2" charset="2"/>
              <a:buChar char="Ø"/>
            </a:pPr>
            <a:r>
              <a:rPr lang="en-US" sz="2000" dirty="0" smtClean="0"/>
              <a:t>Display a search bar which can be used to search for desired recipes based on search term entered by user.</a:t>
            </a:r>
            <a:endParaRPr lang="en-US" sz="2000" dirty="0"/>
          </a:p>
        </p:txBody>
      </p:sp>
    </p:spTree>
    <p:extLst>
      <p:ext uri="{BB962C8B-B14F-4D97-AF65-F5344CB8AC3E}">
        <p14:creationId xmlns:p14="http://schemas.microsoft.com/office/powerpoint/2010/main" val="2746648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715962"/>
          </a:xfrm>
        </p:spPr>
        <p:txBody>
          <a:bodyPr/>
          <a:lstStyle/>
          <a:p>
            <a:r>
              <a:rPr lang="en-US" dirty="0" smtClean="0"/>
              <a:t>Search -</a:t>
            </a:r>
            <a:endParaRPr lang="en-US" dirty="0"/>
          </a:p>
        </p:txBody>
      </p:sp>
      <p:pic>
        <p:nvPicPr>
          <p:cNvPr id="4098"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710095" y="1600200"/>
            <a:ext cx="590990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14400" y="5029200"/>
            <a:ext cx="7467600" cy="646331"/>
          </a:xfrm>
          <a:prstGeom prst="rect">
            <a:avLst/>
          </a:prstGeom>
          <a:noFill/>
        </p:spPr>
        <p:txBody>
          <a:bodyPr wrap="square" rtlCol="0">
            <a:spAutoFit/>
          </a:bodyPr>
          <a:lstStyle/>
          <a:p>
            <a:pPr marL="285750" indent="-285750">
              <a:buFont typeface="Wingdings" pitchFamily="2" charset="2"/>
              <a:buChar char="Ø"/>
            </a:pPr>
            <a:r>
              <a:rPr lang="en-IN" dirty="0"/>
              <a:t>Search based on search term entered by user either an alphabet, recipe name or ingredient </a:t>
            </a:r>
            <a:r>
              <a:rPr lang="en-IN" dirty="0" smtClean="0"/>
              <a:t>name.</a:t>
            </a:r>
            <a:endParaRPr lang="en-US" dirty="0"/>
          </a:p>
        </p:txBody>
      </p:sp>
    </p:spTree>
    <p:extLst>
      <p:ext uri="{BB962C8B-B14F-4D97-AF65-F5344CB8AC3E}">
        <p14:creationId xmlns:p14="http://schemas.microsoft.com/office/powerpoint/2010/main" val="3914928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685801"/>
            <a:ext cx="7772400" cy="762000"/>
          </a:xfrm>
        </p:spPr>
        <p:txBody>
          <a:bodyPr/>
          <a:lstStyle/>
          <a:p>
            <a:r>
              <a:rPr lang="en-US" dirty="0" smtClean="0"/>
              <a:t>INSTRUCTIONS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3246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14400" y="5410200"/>
            <a:ext cx="7315200" cy="646331"/>
          </a:xfrm>
          <a:prstGeom prst="rect">
            <a:avLst/>
          </a:prstGeom>
          <a:noFill/>
        </p:spPr>
        <p:txBody>
          <a:bodyPr wrap="square" rtlCol="0">
            <a:spAutoFit/>
          </a:bodyPr>
          <a:lstStyle/>
          <a:p>
            <a:pPr marL="285750" indent="-285750">
              <a:buFont typeface="Wingdings" pitchFamily="2" charset="2"/>
              <a:buChar char="Ø"/>
            </a:pPr>
            <a:r>
              <a:rPr lang="en-US" dirty="0" smtClean="0"/>
              <a:t> The particular recipes instructions will be displayed along with their YouTube links.</a:t>
            </a:r>
            <a:endParaRPr lang="en-US" dirty="0"/>
          </a:p>
        </p:txBody>
      </p:sp>
    </p:spTree>
    <p:extLst>
      <p:ext uri="{BB962C8B-B14F-4D97-AF65-F5344CB8AC3E}">
        <p14:creationId xmlns:p14="http://schemas.microsoft.com/office/powerpoint/2010/main" val="1991488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159</TotalTime>
  <Words>662</Words>
  <Application>Microsoft Office PowerPoint</Application>
  <PresentationFormat>On-screen Show (4:3)</PresentationFormat>
  <Paragraphs>34</Paragraphs>
  <Slides>15</Slides>
  <Notes>1</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Horizon</vt:lpstr>
      <vt:lpstr>FOOD RECIPE SEARCH ENGINE</vt:lpstr>
      <vt:lpstr>PROBLEM STATEMENT</vt:lpstr>
      <vt:lpstr>PROJECT CATEGORY</vt:lpstr>
      <vt:lpstr>                     Solution proposed</vt:lpstr>
      <vt:lpstr>Advantages &amp; features of food recipe search engine application</vt:lpstr>
      <vt:lpstr>Technologies used</vt:lpstr>
      <vt:lpstr>Project demonstration </vt:lpstr>
      <vt:lpstr>Search -</vt:lpstr>
      <vt:lpstr>INSTRUCTIONS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RECIPE SEARCH ENGINE</dc:title>
  <dc:creator>admin</dc:creator>
  <cp:lastModifiedBy>admin</cp:lastModifiedBy>
  <cp:revision>10</cp:revision>
  <dcterms:created xsi:type="dcterms:W3CDTF">2020-12-18T10:51:30Z</dcterms:created>
  <dcterms:modified xsi:type="dcterms:W3CDTF">2020-12-18T13:31:09Z</dcterms:modified>
</cp:coreProperties>
</file>